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Fira Sans" charset="1" panose="020B0503050000020004"/>
      <p:regular r:id="rId16"/>
    </p:embeddedFont>
    <p:embeddedFont>
      <p:font typeface="Fira Sans Bold" charset="1" panose="020B0803050000020004"/>
      <p:regular r:id="rId17"/>
    </p:embeddedFont>
    <p:embeddedFont>
      <p:font typeface="Fira Sans Italics" charset="1" panose="020B0503050000020004"/>
      <p:regular r:id="rId18"/>
    </p:embeddedFont>
    <p:embeddedFont>
      <p:font typeface="Fira Sans Bold Italics" charset="1" panose="020B0803050000020004"/>
      <p:regular r:id="rId19"/>
    </p:embeddedFont>
    <p:embeddedFont>
      <p:font typeface="Fira Sans Thin" charset="1" panose="020B0303050000020004"/>
      <p:regular r:id="rId20"/>
    </p:embeddedFont>
    <p:embeddedFont>
      <p:font typeface="Fira Sans Thin Italics" charset="1" panose="020B0303050000020004"/>
      <p:regular r:id="rId21"/>
    </p:embeddedFont>
    <p:embeddedFont>
      <p:font typeface="Fira Sans Extra-Light" charset="1" panose="020B0403050000020004"/>
      <p:regular r:id="rId22"/>
    </p:embeddedFont>
    <p:embeddedFont>
      <p:font typeface="Fira Sans Extra-Light Italics" charset="1" panose="020B0403050000020004"/>
      <p:regular r:id="rId23"/>
    </p:embeddedFont>
    <p:embeddedFont>
      <p:font typeface="Fira Sans Light" charset="1" panose="020B0403050000020004"/>
      <p:regular r:id="rId24"/>
    </p:embeddedFont>
    <p:embeddedFont>
      <p:font typeface="Fira Sans Light Italics" charset="1" panose="020B0403050000020004"/>
      <p:regular r:id="rId25"/>
    </p:embeddedFont>
    <p:embeddedFont>
      <p:font typeface="Fira Sans Medium" charset="1" panose="020B0603050000020004"/>
      <p:regular r:id="rId26"/>
    </p:embeddedFont>
    <p:embeddedFont>
      <p:font typeface="Fira Sans Medium Italics" charset="1" panose="020B0603050000020004"/>
      <p:regular r:id="rId27"/>
    </p:embeddedFont>
    <p:embeddedFont>
      <p:font typeface="Fira Sans Semi-Bold" charset="1" panose="020B0603050000020004"/>
      <p:regular r:id="rId28"/>
    </p:embeddedFont>
    <p:embeddedFont>
      <p:font typeface="Fira Sans Semi-Bold Italics" charset="1" panose="020B0703050000020004"/>
      <p:regular r:id="rId29"/>
    </p:embeddedFont>
    <p:embeddedFont>
      <p:font typeface="Fira Sans Ultra-Bold" charset="1" panose="020B0903050000020004"/>
      <p:regular r:id="rId30"/>
    </p:embeddedFont>
    <p:embeddedFont>
      <p:font typeface="Fira Sans Ultra-Bold Italics" charset="1" panose="020B0903050000020004"/>
      <p:regular r:id="rId31"/>
    </p:embeddedFont>
    <p:embeddedFont>
      <p:font typeface="Fira Sans Heavy" charset="1" panose="020B0A03050000020004"/>
      <p:regular r:id="rId32"/>
    </p:embeddedFont>
    <p:embeddedFont>
      <p:font typeface="Fira Sans Heavy Italics" charset="1" panose="020B0A03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22053"/>
            <a:ext cx="10202605" cy="6330290"/>
            <a:chOff x="0" y="0"/>
            <a:chExt cx="13603473" cy="84403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603473" cy="731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College Community Website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635206"/>
              <a:ext cx="13603473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CONNECT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56404" y="2318043"/>
            <a:ext cx="6792508" cy="5837311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4F4F4"/>
            </a:solidFill>
            <a:ln w="1524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62025" y="2469803"/>
            <a:ext cx="4781267" cy="4781267"/>
          </a:xfrm>
          <a:custGeom>
            <a:avLst/>
            <a:gdLst/>
            <a:ahLst/>
            <a:cxnLst/>
            <a:rect r="r" b="b" t="t" l="l"/>
            <a:pathLst>
              <a:path h="4781267" w="4781267">
                <a:moveTo>
                  <a:pt x="0" y="0"/>
                </a:moveTo>
                <a:lnTo>
                  <a:pt x="4781267" y="0"/>
                </a:lnTo>
                <a:lnTo>
                  <a:pt x="4781267" y="4781267"/>
                </a:lnTo>
                <a:lnTo>
                  <a:pt x="0" y="4781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2676347"/>
            <a:ext cx="7784689" cy="4934361"/>
            <a:chOff x="0" y="0"/>
            <a:chExt cx="10379585" cy="657914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0379585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59"/>
                </a:lnSpc>
                <a:spcBef>
                  <a:spcPct val="0"/>
                </a:spcBef>
              </a:pPr>
              <a:r>
                <a:rPr lang="en-US" sz="8799" spc="-87">
                  <a:solidFill>
                    <a:srgbClr val="000000"/>
                  </a:solidFill>
                  <a:latin typeface="Fira Sans Medium"/>
                </a:rPr>
                <a:t>Introduction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94024"/>
              <a:ext cx="9298793" cy="4585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Fira Sans Light"/>
                </a:rPr>
                <a:t>We present to you a open community website particularly for the use of college students.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Fira Sans Light"/>
                </a:rPr>
                <a:t>This will serve as an open discussion forum for students of all branches, years and streams in order to share their views and opinions.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532183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72660" y="1028700"/>
            <a:ext cx="9484139" cy="871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5208" indent="-417604" lvl="1">
              <a:lnSpc>
                <a:spcPts val="4642"/>
              </a:lnSpc>
              <a:buFont typeface="Arial"/>
              <a:buChar char="•"/>
            </a:pPr>
            <a:r>
              <a:rPr lang="en-US" sz="3868" spc="-38">
                <a:solidFill>
                  <a:srgbClr val="F4F4F4"/>
                </a:solidFill>
                <a:latin typeface="Fira Sans"/>
              </a:rPr>
              <a:t>To develop a community website for college students which can be valuable in terms of enhancing the overall experience of the students.</a:t>
            </a:r>
          </a:p>
          <a:p>
            <a:pPr algn="just" marL="835208" indent="-417604" lvl="1">
              <a:lnSpc>
                <a:spcPts val="4642"/>
              </a:lnSpc>
              <a:buFont typeface="Arial"/>
              <a:buChar char="•"/>
            </a:pPr>
            <a:r>
              <a:rPr lang="en-US" sz="3868" spc="-38">
                <a:solidFill>
                  <a:srgbClr val="F4F4F4"/>
                </a:solidFill>
                <a:latin typeface="Fira Sans"/>
              </a:rPr>
              <a:t>A well-designed community website for college students is essential in creating a holistic and supportive environment that extends beyond the confines of the classroom, enriching their overall college experience and preparing them for future endeavors. </a:t>
            </a:r>
          </a:p>
          <a:p>
            <a:pPr algn="just" marL="835208" indent="-417604" lvl="1">
              <a:lnSpc>
                <a:spcPts val="4642"/>
              </a:lnSpc>
              <a:buFont typeface="Arial"/>
              <a:buChar char="•"/>
            </a:pPr>
            <a:r>
              <a:rPr lang="en-US" sz="3868" spc="-38">
                <a:solidFill>
                  <a:srgbClr val="F4F4F4"/>
                </a:solidFill>
                <a:latin typeface="Fira Sans"/>
              </a:rPr>
              <a:t>It can be valuable for networking opportunities, event managements, discussion forums and many other fields.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867713" y="679227"/>
            <a:ext cx="4252820" cy="4105157"/>
          </a:xfrm>
          <a:custGeom>
            <a:avLst/>
            <a:gdLst/>
            <a:ahLst/>
            <a:cxnLst/>
            <a:rect r="r" b="b" t="t" l="l"/>
            <a:pathLst>
              <a:path h="4105157" w="4252820">
                <a:moveTo>
                  <a:pt x="0" y="0"/>
                </a:moveTo>
                <a:lnTo>
                  <a:pt x="4252819" y="0"/>
                </a:lnTo>
                <a:lnTo>
                  <a:pt x="4252819" y="4105157"/>
                </a:lnTo>
                <a:lnTo>
                  <a:pt x="0" y="4105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98" r="0" b="-179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642333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Requirement Gathering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9139" y="5596072"/>
            <a:ext cx="9859317" cy="36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7436" indent="-283718" lvl="1">
              <a:lnSpc>
                <a:spcPts val="3679"/>
              </a:lnSpc>
              <a:buFont typeface="Arial"/>
              <a:buChar char="•"/>
            </a:pPr>
            <a:r>
              <a:rPr lang="en-US" sz="2628">
                <a:solidFill>
                  <a:srgbClr val="000000"/>
                </a:solidFill>
                <a:latin typeface="Canva Sans"/>
              </a:rPr>
              <a:t>In order to ensure that the user is a student enrolled in a course in a college, we would be in need of the credentials of the students from the college itself.</a:t>
            </a:r>
          </a:p>
          <a:p>
            <a:pPr marL="567436" indent="-283718" lvl="1">
              <a:lnSpc>
                <a:spcPts val="3679"/>
              </a:lnSpc>
              <a:buFont typeface="Arial"/>
              <a:buChar char="•"/>
            </a:pPr>
            <a:r>
              <a:rPr lang="en-US" sz="2628">
                <a:solidFill>
                  <a:srgbClr val="000000"/>
                </a:solidFill>
                <a:latin typeface="Canva Sans"/>
              </a:rPr>
              <a:t>Login to our website will use student ID and password similar to moodle.</a:t>
            </a:r>
          </a:p>
          <a:p>
            <a:pPr marL="567436" indent="-283718" lvl="1">
              <a:lnSpc>
                <a:spcPts val="3679"/>
              </a:lnSpc>
              <a:buFont typeface="Arial"/>
              <a:buChar char="•"/>
            </a:pPr>
            <a:r>
              <a:rPr lang="en-US" sz="2628">
                <a:solidFill>
                  <a:srgbClr val="000000"/>
                </a:solidFill>
                <a:latin typeface="Canva Sans"/>
              </a:rPr>
              <a:t>Software requirements would include cloud storage in order to store credentials of students of different colleges.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721140" y="2815418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13174"/>
            <a:ext cx="9257830" cy="792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887" indent="-323944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Users will be provided with a separate chat rooms  in accordance with the year they are in.</a:t>
            </a:r>
          </a:p>
          <a:p>
            <a:pPr marL="647887" indent="-323944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They will also be able to access a general chat in which all students of an institution can allowed to have access to.</a:t>
            </a:r>
          </a:p>
          <a:p>
            <a:pPr marL="647887" indent="-323944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Home page will also contains information about upcoming news or events related to college premises that are a part of.</a:t>
            </a:r>
          </a:p>
          <a:p>
            <a:pPr marL="647887" indent="-323944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Conversations will be executed in form of threads and trending discussions will be visible for students to contribute.</a:t>
            </a:r>
          </a:p>
          <a:p>
            <a:pPr marL="647887" indent="-323944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Users are able to create new chat threads related to a subject.</a:t>
            </a:r>
          </a:p>
          <a:p>
            <a:pPr marL="647887" indent="-323944" lvl="1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User can specify the accses permission to whom can access their generated threads.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1274" y="487714"/>
            <a:ext cx="724130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Plan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65547" y="1748165"/>
            <a:ext cx="4759608" cy="1068046"/>
            <a:chOff x="0" y="0"/>
            <a:chExt cx="1253559" cy="281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559" cy="281296"/>
            </a:xfrm>
            <a:custGeom>
              <a:avLst/>
              <a:gdLst/>
              <a:ahLst/>
              <a:cxnLst/>
              <a:rect r="r" b="b" t="t" l="l"/>
              <a:pathLst>
                <a:path h="281296" w="1253559">
                  <a:moveTo>
                    <a:pt x="82956" y="0"/>
                  </a:moveTo>
                  <a:lnTo>
                    <a:pt x="1170603" y="0"/>
                  </a:lnTo>
                  <a:cubicBezTo>
                    <a:pt x="1216419" y="0"/>
                    <a:pt x="1253559" y="37141"/>
                    <a:pt x="1253559" y="82956"/>
                  </a:cubicBezTo>
                  <a:lnTo>
                    <a:pt x="1253559" y="198340"/>
                  </a:lnTo>
                  <a:cubicBezTo>
                    <a:pt x="1253559" y="220341"/>
                    <a:pt x="1244819" y="241442"/>
                    <a:pt x="1229262" y="256999"/>
                  </a:cubicBezTo>
                  <a:cubicBezTo>
                    <a:pt x="1213705" y="272556"/>
                    <a:pt x="1192605" y="281296"/>
                    <a:pt x="1170603" y="281296"/>
                  </a:cubicBezTo>
                  <a:lnTo>
                    <a:pt x="82956" y="281296"/>
                  </a:lnTo>
                  <a:cubicBezTo>
                    <a:pt x="60955" y="281296"/>
                    <a:pt x="39855" y="272556"/>
                    <a:pt x="24297" y="256999"/>
                  </a:cubicBezTo>
                  <a:cubicBezTo>
                    <a:pt x="8740" y="241442"/>
                    <a:pt x="0" y="220341"/>
                    <a:pt x="0" y="198340"/>
                  </a:cubicBezTo>
                  <a:lnTo>
                    <a:pt x="0" y="82956"/>
                  </a:lnTo>
                  <a:cubicBezTo>
                    <a:pt x="0" y="60955"/>
                    <a:pt x="8740" y="39855"/>
                    <a:pt x="24297" y="24297"/>
                  </a:cubicBezTo>
                  <a:cubicBezTo>
                    <a:pt x="39855" y="8740"/>
                    <a:pt x="60955" y="0"/>
                    <a:pt x="82956" y="0"/>
                  </a:cubicBez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3559" cy="319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Login with your credentials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19003" y="6493260"/>
            <a:ext cx="2475603" cy="1408343"/>
          </a:xfrm>
          <a:custGeom>
            <a:avLst/>
            <a:gdLst/>
            <a:ahLst/>
            <a:cxnLst/>
            <a:rect r="r" b="b" t="t" l="l"/>
            <a:pathLst>
              <a:path h="1408343" w="2475603">
                <a:moveTo>
                  <a:pt x="0" y="0"/>
                </a:moveTo>
                <a:lnTo>
                  <a:pt x="2475603" y="0"/>
                </a:lnTo>
                <a:lnTo>
                  <a:pt x="2475603" y="1408343"/>
                </a:lnTo>
                <a:lnTo>
                  <a:pt x="0" y="1408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86480" y="6292873"/>
            <a:ext cx="2804716" cy="1943823"/>
            <a:chOff x="0" y="0"/>
            <a:chExt cx="738691" cy="5119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8691" cy="511953"/>
            </a:xfrm>
            <a:custGeom>
              <a:avLst/>
              <a:gdLst/>
              <a:ahLst/>
              <a:cxnLst/>
              <a:rect r="r" b="b" t="t" l="l"/>
              <a:pathLst>
                <a:path h="511953" w="738691">
                  <a:moveTo>
                    <a:pt x="140776" y="0"/>
                  </a:moveTo>
                  <a:lnTo>
                    <a:pt x="597914" y="0"/>
                  </a:lnTo>
                  <a:cubicBezTo>
                    <a:pt x="635251" y="0"/>
                    <a:pt x="671058" y="14832"/>
                    <a:pt x="697458" y="41232"/>
                  </a:cubicBezTo>
                  <a:cubicBezTo>
                    <a:pt x="723859" y="67633"/>
                    <a:pt x="738691" y="103440"/>
                    <a:pt x="738691" y="140776"/>
                  </a:cubicBezTo>
                  <a:lnTo>
                    <a:pt x="738691" y="371177"/>
                  </a:lnTo>
                  <a:cubicBezTo>
                    <a:pt x="738691" y="448926"/>
                    <a:pt x="675663" y="511953"/>
                    <a:pt x="597914" y="511953"/>
                  </a:cubicBezTo>
                  <a:lnTo>
                    <a:pt x="140776" y="511953"/>
                  </a:lnTo>
                  <a:cubicBezTo>
                    <a:pt x="103440" y="511953"/>
                    <a:pt x="67633" y="497122"/>
                    <a:pt x="41232" y="470721"/>
                  </a:cubicBezTo>
                  <a:cubicBezTo>
                    <a:pt x="14832" y="444320"/>
                    <a:pt x="0" y="408513"/>
                    <a:pt x="0" y="371177"/>
                  </a:cubicBezTo>
                  <a:lnTo>
                    <a:pt x="0" y="140776"/>
                  </a:lnTo>
                  <a:cubicBezTo>
                    <a:pt x="0" y="63028"/>
                    <a:pt x="63028" y="0"/>
                    <a:pt x="140776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38691" cy="559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"/>
                </a:rPr>
                <a:t>Your specific year chatroom (default)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36216" y="5721735"/>
            <a:ext cx="3148561" cy="1543050"/>
            <a:chOff x="0" y="0"/>
            <a:chExt cx="829251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9251" cy="406400"/>
            </a:xfrm>
            <a:custGeom>
              <a:avLst/>
              <a:gdLst/>
              <a:ahLst/>
              <a:cxnLst/>
              <a:rect r="r" b="b" t="t" l="l"/>
              <a:pathLst>
                <a:path h="406400" w="829251">
                  <a:moveTo>
                    <a:pt x="125403" y="0"/>
                  </a:moveTo>
                  <a:lnTo>
                    <a:pt x="703848" y="0"/>
                  </a:lnTo>
                  <a:cubicBezTo>
                    <a:pt x="737107" y="0"/>
                    <a:pt x="769003" y="13212"/>
                    <a:pt x="792521" y="36730"/>
                  </a:cubicBezTo>
                  <a:cubicBezTo>
                    <a:pt x="816039" y="60247"/>
                    <a:pt x="829251" y="92144"/>
                    <a:pt x="829251" y="125403"/>
                  </a:cubicBezTo>
                  <a:lnTo>
                    <a:pt x="829251" y="280997"/>
                  </a:lnTo>
                  <a:cubicBezTo>
                    <a:pt x="829251" y="314256"/>
                    <a:pt x="816039" y="346153"/>
                    <a:pt x="792521" y="369670"/>
                  </a:cubicBezTo>
                  <a:cubicBezTo>
                    <a:pt x="769003" y="393188"/>
                    <a:pt x="737107" y="406400"/>
                    <a:pt x="703848" y="406400"/>
                  </a:cubicBezTo>
                  <a:lnTo>
                    <a:pt x="125403" y="406400"/>
                  </a:lnTo>
                  <a:cubicBezTo>
                    <a:pt x="92144" y="406400"/>
                    <a:pt x="60247" y="393188"/>
                    <a:pt x="36730" y="369670"/>
                  </a:cubicBezTo>
                  <a:cubicBezTo>
                    <a:pt x="13212" y="346153"/>
                    <a:pt x="0" y="314256"/>
                    <a:pt x="0" y="280997"/>
                  </a:cubicBezTo>
                  <a:lnTo>
                    <a:pt x="0" y="125403"/>
                  </a:lnTo>
                  <a:cubicBezTo>
                    <a:pt x="0" y="92144"/>
                    <a:pt x="13212" y="60247"/>
                    <a:pt x="36730" y="36730"/>
                  </a:cubicBezTo>
                  <a:cubicBezTo>
                    <a:pt x="60247" y="13212"/>
                    <a:pt x="92144" y="0"/>
                    <a:pt x="125403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2925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News banner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92327" y="6361606"/>
            <a:ext cx="3012269" cy="1806358"/>
            <a:chOff x="0" y="0"/>
            <a:chExt cx="793355" cy="4757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3355" cy="475749"/>
            </a:xfrm>
            <a:custGeom>
              <a:avLst/>
              <a:gdLst/>
              <a:ahLst/>
              <a:cxnLst/>
              <a:rect r="r" b="b" t="t" l="l"/>
              <a:pathLst>
                <a:path h="475749" w="793355">
                  <a:moveTo>
                    <a:pt x="131077" y="0"/>
                  </a:moveTo>
                  <a:lnTo>
                    <a:pt x="662278" y="0"/>
                  </a:lnTo>
                  <a:cubicBezTo>
                    <a:pt x="697042" y="0"/>
                    <a:pt x="730382" y="13810"/>
                    <a:pt x="754963" y="38391"/>
                  </a:cubicBezTo>
                  <a:cubicBezTo>
                    <a:pt x="779545" y="62973"/>
                    <a:pt x="793355" y="96313"/>
                    <a:pt x="793355" y="131077"/>
                  </a:cubicBezTo>
                  <a:lnTo>
                    <a:pt x="793355" y="344672"/>
                  </a:lnTo>
                  <a:cubicBezTo>
                    <a:pt x="793355" y="379436"/>
                    <a:pt x="779545" y="412776"/>
                    <a:pt x="754963" y="437357"/>
                  </a:cubicBezTo>
                  <a:cubicBezTo>
                    <a:pt x="730382" y="461939"/>
                    <a:pt x="697042" y="475749"/>
                    <a:pt x="662278" y="475749"/>
                  </a:cubicBezTo>
                  <a:lnTo>
                    <a:pt x="131077" y="475749"/>
                  </a:lnTo>
                  <a:cubicBezTo>
                    <a:pt x="96313" y="475749"/>
                    <a:pt x="62973" y="461939"/>
                    <a:pt x="38391" y="437357"/>
                  </a:cubicBezTo>
                  <a:cubicBezTo>
                    <a:pt x="13810" y="412776"/>
                    <a:pt x="0" y="379436"/>
                    <a:pt x="0" y="344672"/>
                  </a:cubicBezTo>
                  <a:lnTo>
                    <a:pt x="0" y="131077"/>
                  </a:lnTo>
                  <a:cubicBezTo>
                    <a:pt x="0" y="96313"/>
                    <a:pt x="13810" y="62973"/>
                    <a:pt x="38391" y="38391"/>
                  </a:cubicBezTo>
                  <a:cubicBezTo>
                    <a:pt x="62973" y="13810"/>
                    <a:pt x="96313" y="0"/>
                    <a:pt x="131077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93355" cy="532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General chatroom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62330" y="3206736"/>
            <a:ext cx="3375821" cy="911385"/>
            <a:chOff x="0" y="0"/>
            <a:chExt cx="889105" cy="2400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9105" cy="240036"/>
            </a:xfrm>
            <a:custGeom>
              <a:avLst/>
              <a:gdLst/>
              <a:ahLst/>
              <a:cxnLst/>
              <a:rect r="r" b="b" t="t" l="l"/>
              <a:pathLst>
                <a:path h="240036" w="889105">
                  <a:moveTo>
                    <a:pt x="116961" y="0"/>
                  </a:moveTo>
                  <a:lnTo>
                    <a:pt x="772145" y="0"/>
                  </a:lnTo>
                  <a:cubicBezTo>
                    <a:pt x="803164" y="0"/>
                    <a:pt x="832914" y="12323"/>
                    <a:pt x="854848" y="34257"/>
                  </a:cubicBezTo>
                  <a:cubicBezTo>
                    <a:pt x="876783" y="56191"/>
                    <a:pt x="889105" y="85941"/>
                    <a:pt x="889105" y="116961"/>
                  </a:cubicBezTo>
                  <a:lnTo>
                    <a:pt x="889105" y="123075"/>
                  </a:lnTo>
                  <a:cubicBezTo>
                    <a:pt x="889105" y="154095"/>
                    <a:pt x="876783" y="183844"/>
                    <a:pt x="854848" y="205779"/>
                  </a:cubicBezTo>
                  <a:cubicBezTo>
                    <a:pt x="832914" y="227713"/>
                    <a:pt x="803164" y="240036"/>
                    <a:pt x="772145" y="240036"/>
                  </a:cubicBezTo>
                  <a:lnTo>
                    <a:pt x="116961" y="240036"/>
                  </a:lnTo>
                  <a:cubicBezTo>
                    <a:pt x="85941" y="240036"/>
                    <a:pt x="56191" y="227713"/>
                    <a:pt x="34257" y="205779"/>
                  </a:cubicBezTo>
                  <a:cubicBezTo>
                    <a:pt x="12323" y="183844"/>
                    <a:pt x="0" y="154095"/>
                    <a:pt x="0" y="123075"/>
                  </a:cubicBezTo>
                  <a:lnTo>
                    <a:pt x="0" y="116961"/>
                  </a:lnTo>
                  <a:cubicBezTo>
                    <a:pt x="0" y="85941"/>
                    <a:pt x="12323" y="56191"/>
                    <a:pt x="34257" y="34257"/>
                  </a:cubicBezTo>
                  <a:cubicBezTo>
                    <a:pt x="56191" y="12323"/>
                    <a:pt x="85941" y="0"/>
                    <a:pt x="116961" y="0"/>
                  </a:cubicBez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89105" cy="287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Canva Sans"/>
                </a:rPr>
                <a:t>Home page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08806" y="8030699"/>
            <a:ext cx="2911543" cy="1543050"/>
            <a:chOff x="0" y="0"/>
            <a:chExt cx="766826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6826" cy="406400"/>
            </a:xfrm>
            <a:custGeom>
              <a:avLst/>
              <a:gdLst/>
              <a:ahLst/>
              <a:cxnLst/>
              <a:rect r="r" b="b" t="t" l="l"/>
              <a:pathLst>
                <a:path h="406400" w="766826">
                  <a:moveTo>
                    <a:pt x="135611" y="0"/>
                  </a:moveTo>
                  <a:lnTo>
                    <a:pt x="631215" y="0"/>
                  </a:lnTo>
                  <a:cubicBezTo>
                    <a:pt x="667181" y="0"/>
                    <a:pt x="701675" y="14288"/>
                    <a:pt x="727107" y="39720"/>
                  </a:cubicBezTo>
                  <a:cubicBezTo>
                    <a:pt x="752539" y="65152"/>
                    <a:pt x="766826" y="99645"/>
                    <a:pt x="766826" y="135611"/>
                  </a:cubicBezTo>
                  <a:lnTo>
                    <a:pt x="766826" y="270789"/>
                  </a:lnTo>
                  <a:cubicBezTo>
                    <a:pt x="766826" y="345685"/>
                    <a:pt x="706111" y="406400"/>
                    <a:pt x="631215" y="406400"/>
                  </a:cubicBezTo>
                  <a:lnTo>
                    <a:pt x="135611" y="406400"/>
                  </a:lnTo>
                  <a:cubicBezTo>
                    <a:pt x="60715" y="406400"/>
                    <a:pt x="0" y="345685"/>
                    <a:pt x="0" y="270789"/>
                  </a:cubicBezTo>
                  <a:lnTo>
                    <a:pt x="0" y="135611"/>
                  </a:lnTo>
                  <a:cubicBezTo>
                    <a:pt x="0" y="60715"/>
                    <a:pt x="60715" y="0"/>
                    <a:pt x="135611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6682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anva Sans"/>
                </a:rPr>
                <a:t>Trending threads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184777" y="6582899"/>
            <a:ext cx="1854721" cy="1854721"/>
          </a:xfrm>
          <a:custGeom>
            <a:avLst/>
            <a:gdLst/>
            <a:ahLst/>
            <a:cxnLst/>
            <a:rect r="r" b="b" t="t" l="l"/>
            <a:pathLst>
              <a:path h="1854721" w="1854721">
                <a:moveTo>
                  <a:pt x="0" y="0"/>
                </a:moveTo>
                <a:lnTo>
                  <a:pt x="1854721" y="0"/>
                </a:lnTo>
                <a:lnTo>
                  <a:pt x="1854721" y="1854721"/>
                </a:lnTo>
                <a:lnTo>
                  <a:pt x="0" y="1854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7658226" y="8845086"/>
            <a:ext cx="9630736" cy="42862"/>
          </a:xfrm>
          <a:prstGeom prst="line">
            <a:avLst/>
          </a:prstGeom>
          <a:ln cap="flat" w="8572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7658036" y="5721735"/>
            <a:ext cx="9630927" cy="0"/>
          </a:xfrm>
          <a:prstGeom prst="line">
            <a:avLst/>
          </a:prstGeom>
          <a:ln cap="flat" w="8572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7586355" y="5764597"/>
            <a:ext cx="0" cy="3101920"/>
          </a:xfrm>
          <a:prstGeom prst="line">
            <a:avLst/>
          </a:prstGeom>
          <a:ln cap="flat" w="762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7297400" y="5828891"/>
            <a:ext cx="0" cy="3101920"/>
          </a:xfrm>
          <a:prstGeom prst="line">
            <a:avLst/>
          </a:prstGeom>
          <a:ln cap="flat" w="762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9378250" y="2760154"/>
            <a:ext cx="0" cy="4465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12492645" y="4810350"/>
            <a:ext cx="0" cy="9113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058363" y="4810350"/>
            <a:ext cx="1141513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058363" y="4829400"/>
            <a:ext cx="0" cy="41014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077832" y="8885563"/>
            <a:ext cx="86612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1029077" y="6413149"/>
            <a:ext cx="9636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9350240" y="4118121"/>
            <a:ext cx="0" cy="5693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6759909" y="137770"/>
            <a:ext cx="4768182" cy="139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</a:pPr>
            <a:r>
              <a:rPr lang="en-US" sz="8099">
                <a:solidFill>
                  <a:srgbClr val="000000"/>
                </a:solidFill>
                <a:latin typeface="Canva Sans Bold"/>
              </a:rPr>
              <a:t>Workflow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689753" y="-591358"/>
            <a:ext cx="4201515" cy="3638531"/>
            <a:chOff x="0" y="0"/>
            <a:chExt cx="3619627" cy="313461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AutoShape 40" id="40"/>
          <p:cNvSpPr/>
          <p:nvPr/>
        </p:nvSpPr>
        <p:spPr>
          <a:xfrm>
            <a:off x="9988838" y="8236696"/>
            <a:ext cx="0" cy="10216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8413701" y="9258300"/>
            <a:ext cx="3211454" cy="650146"/>
            <a:chOff x="0" y="0"/>
            <a:chExt cx="845815" cy="17123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45815" cy="171232"/>
            </a:xfrm>
            <a:custGeom>
              <a:avLst/>
              <a:gdLst/>
              <a:ahLst/>
              <a:cxnLst/>
              <a:rect r="r" b="b" t="t" l="l"/>
              <a:pathLst>
                <a:path h="171232" w="845815">
                  <a:moveTo>
                    <a:pt x="85616" y="0"/>
                  </a:moveTo>
                  <a:lnTo>
                    <a:pt x="760199" y="0"/>
                  </a:lnTo>
                  <a:cubicBezTo>
                    <a:pt x="782906" y="0"/>
                    <a:pt x="804682" y="9020"/>
                    <a:pt x="820739" y="25076"/>
                  </a:cubicBezTo>
                  <a:cubicBezTo>
                    <a:pt x="836795" y="41132"/>
                    <a:pt x="845815" y="62909"/>
                    <a:pt x="845815" y="85616"/>
                  </a:cubicBezTo>
                  <a:lnTo>
                    <a:pt x="845815" y="85616"/>
                  </a:lnTo>
                  <a:cubicBezTo>
                    <a:pt x="845815" y="108323"/>
                    <a:pt x="836795" y="130100"/>
                    <a:pt x="820739" y="146156"/>
                  </a:cubicBezTo>
                  <a:cubicBezTo>
                    <a:pt x="804682" y="162212"/>
                    <a:pt x="782906" y="171232"/>
                    <a:pt x="760199" y="171232"/>
                  </a:cubicBezTo>
                  <a:lnTo>
                    <a:pt x="85616" y="171232"/>
                  </a:lnTo>
                  <a:cubicBezTo>
                    <a:pt x="62909" y="171232"/>
                    <a:pt x="41132" y="162212"/>
                    <a:pt x="25076" y="146156"/>
                  </a:cubicBezTo>
                  <a:cubicBezTo>
                    <a:pt x="9020" y="130100"/>
                    <a:pt x="0" y="108323"/>
                    <a:pt x="0" y="85616"/>
                  </a:cubicBezTo>
                  <a:lnTo>
                    <a:pt x="0" y="85616"/>
                  </a:lnTo>
                  <a:cubicBezTo>
                    <a:pt x="0" y="62909"/>
                    <a:pt x="9020" y="41132"/>
                    <a:pt x="25076" y="25076"/>
                  </a:cubicBezTo>
                  <a:cubicBezTo>
                    <a:pt x="41132" y="9020"/>
                    <a:pt x="62909" y="0"/>
                    <a:pt x="85616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45815" cy="228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Specific thread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503249"/>
            <a:ext cx="2471423" cy="2471423"/>
          </a:xfrm>
          <a:custGeom>
            <a:avLst/>
            <a:gdLst/>
            <a:ahLst/>
            <a:cxnLst/>
            <a:rect r="r" b="b" t="t" l="l"/>
            <a:pathLst>
              <a:path h="2471423" w="2471423">
                <a:moveTo>
                  <a:pt x="0" y="0"/>
                </a:moveTo>
                <a:lnTo>
                  <a:pt x="2471423" y="0"/>
                </a:lnTo>
                <a:lnTo>
                  <a:pt x="2471423" y="2471423"/>
                </a:lnTo>
                <a:lnTo>
                  <a:pt x="0" y="2471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4314" y="6353664"/>
            <a:ext cx="2910751" cy="2907909"/>
          </a:xfrm>
          <a:custGeom>
            <a:avLst/>
            <a:gdLst/>
            <a:ahLst/>
            <a:cxnLst/>
            <a:rect r="r" b="b" t="t" l="l"/>
            <a:pathLst>
              <a:path h="2907909" w="2910751">
                <a:moveTo>
                  <a:pt x="0" y="0"/>
                </a:moveTo>
                <a:lnTo>
                  <a:pt x="2910752" y="0"/>
                </a:lnTo>
                <a:lnTo>
                  <a:pt x="2910752" y="2907908"/>
                </a:lnTo>
                <a:lnTo>
                  <a:pt x="0" y="290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20226" y="2356713"/>
            <a:ext cx="4605671" cy="4605671"/>
          </a:xfrm>
          <a:custGeom>
            <a:avLst/>
            <a:gdLst/>
            <a:ahLst/>
            <a:cxnLst/>
            <a:rect r="r" b="b" t="t" l="l"/>
            <a:pathLst>
              <a:path h="4605671" w="4605671">
                <a:moveTo>
                  <a:pt x="0" y="0"/>
                </a:moveTo>
                <a:lnTo>
                  <a:pt x="4605671" y="0"/>
                </a:lnTo>
                <a:lnTo>
                  <a:pt x="4605671" y="4605672"/>
                </a:lnTo>
                <a:lnTo>
                  <a:pt x="0" y="4605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54863" y="6353664"/>
            <a:ext cx="3907250" cy="2344350"/>
          </a:xfrm>
          <a:custGeom>
            <a:avLst/>
            <a:gdLst/>
            <a:ahLst/>
            <a:cxnLst/>
            <a:rect r="r" b="b" t="t" l="l"/>
            <a:pathLst>
              <a:path h="2344350" w="3907250">
                <a:moveTo>
                  <a:pt x="0" y="0"/>
                </a:moveTo>
                <a:lnTo>
                  <a:pt x="3907250" y="0"/>
                </a:lnTo>
                <a:lnTo>
                  <a:pt x="3907250" y="2344350"/>
                </a:lnTo>
                <a:lnTo>
                  <a:pt x="0" y="234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65737" y="630462"/>
            <a:ext cx="1930215" cy="4114800"/>
          </a:xfrm>
          <a:custGeom>
            <a:avLst/>
            <a:gdLst/>
            <a:ahLst/>
            <a:cxnLst/>
            <a:rect r="r" b="b" t="t" l="l"/>
            <a:pathLst>
              <a:path h="4114800" w="1930215">
                <a:moveTo>
                  <a:pt x="0" y="0"/>
                </a:moveTo>
                <a:lnTo>
                  <a:pt x="1930215" y="0"/>
                </a:lnTo>
                <a:lnTo>
                  <a:pt x="19302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2839" y="814986"/>
            <a:ext cx="611802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Tools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125137"/>
            <a:ext cx="24714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React.js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41852" y="9194897"/>
            <a:ext cx="19079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Socket.io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00866" y="6381995"/>
            <a:ext cx="17681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Firebase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9576" y="8934767"/>
            <a:ext cx="30625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Tailwind CSS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84761" y="4819967"/>
            <a:ext cx="20541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MongoDB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DAFy7AgAYl8</dc:identifier>
  <dcterms:modified xsi:type="dcterms:W3CDTF">2011-08-01T06:04:30Z</dcterms:modified>
  <cp:revision>1</cp:revision>
  <dc:title>College Community Website</dc:title>
</cp:coreProperties>
</file>